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CF5CD0-996A-1F47-A18D-E1EEDF5425C6}" v="8" dt="2025-08-21T14:14:53.956"/>
    <p1510:client id="{D35B416C-12D4-4839-B16F-204C4DB6DD19}" v="1" dt="2025-08-21T16:25:05.70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09" d="100"/>
          <a:sy n="109" d="100"/>
        </p:scale>
        <p:origin x="173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D35B416C-12D4-4839-B16F-204C4DB6DD19}"/>
    <pc:docChg chg="custSel modSld">
      <pc:chgData name="Howard Wheeler" userId="3e061725-5d95-41ae-8f52-aca0943a11a8" providerId="ADAL" clId="{D35B416C-12D4-4839-B16F-204C4DB6DD19}" dt="2025-08-21T16:25:01.406" v="49" actId="207"/>
      <pc:docMkLst>
        <pc:docMk/>
      </pc:docMkLst>
      <pc:sldChg chg="addSp delSp modSp mod">
        <pc:chgData name="Howard Wheeler" userId="3e061725-5d95-41ae-8f52-aca0943a11a8" providerId="ADAL" clId="{D35B416C-12D4-4839-B16F-204C4DB6DD19}" dt="2025-08-21T16:25:01.406" v="49" actId="207"/>
        <pc:sldMkLst>
          <pc:docMk/>
          <pc:sldMk cId="2864429464" sldId="256"/>
        </pc:sldMkLst>
        <pc:spChg chg="mod">
          <ac:chgData name="Howard Wheeler" userId="3e061725-5d95-41ae-8f52-aca0943a11a8" providerId="ADAL" clId="{D35B416C-12D4-4839-B16F-204C4DB6DD19}" dt="2025-08-21T16:25:01.406" v="49" actId="207"/>
          <ac:spMkLst>
            <pc:docMk/>
            <pc:sldMk cId="2864429464" sldId="256"/>
            <ac:spMk id="2" creationId="{74597441-C779-9BE0-A5D4-959ECAE10D7D}"/>
          </ac:spMkLst>
        </pc:spChg>
        <pc:spChg chg="mod">
          <ac:chgData name="Howard Wheeler" userId="3e061725-5d95-41ae-8f52-aca0943a11a8" providerId="ADAL" clId="{D35B416C-12D4-4839-B16F-204C4DB6DD19}" dt="2025-08-21T16:24:33.462" v="44" actId="20577"/>
          <ac:spMkLst>
            <pc:docMk/>
            <pc:sldMk cId="2864429464" sldId="256"/>
            <ac:spMk id="3" creationId="{EFEF04C8-7F67-22DD-D065-73479EFBF742}"/>
          </ac:spMkLst>
        </pc:spChg>
        <pc:spChg chg="mod">
          <ac:chgData name="Howard Wheeler" userId="3e061725-5d95-41ae-8f52-aca0943a11a8" providerId="ADAL" clId="{D35B416C-12D4-4839-B16F-204C4DB6DD19}" dt="2025-08-21T16:24:42.827" v="46" actId="207"/>
          <ac:spMkLst>
            <pc:docMk/>
            <pc:sldMk cId="2864429464" sldId="256"/>
            <ac:spMk id="4" creationId="{C83E7EE8-E2DC-8F73-BFB6-B6012EF78B98}"/>
          </ac:spMkLst>
        </pc:spChg>
        <pc:spChg chg="mod">
          <ac:chgData name="Howard Wheeler" userId="3e061725-5d95-41ae-8f52-aca0943a11a8" providerId="ADAL" clId="{D35B416C-12D4-4839-B16F-204C4DB6DD19}" dt="2025-08-21T16:24:46.943" v="47" actId="208"/>
          <ac:spMkLst>
            <pc:docMk/>
            <pc:sldMk cId="2864429464" sldId="256"/>
            <ac:spMk id="7" creationId="{9FE641CB-1F6F-AF13-F7D6-D48D18811F1A}"/>
          </ac:spMkLst>
        </pc:spChg>
        <pc:spChg chg="mod">
          <ac:chgData name="Howard Wheeler" userId="3e061725-5d95-41ae-8f52-aca0943a11a8" providerId="ADAL" clId="{D35B416C-12D4-4839-B16F-204C4DB6DD19}" dt="2025-08-21T16:24:39.270" v="45" actId="207"/>
          <ac:spMkLst>
            <pc:docMk/>
            <pc:sldMk cId="2864429464" sldId="256"/>
            <ac:spMk id="8" creationId="{C1AF36C0-1E16-B6CF-0E53-BD0F868B4F35}"/>
          </ac:spMkLst>
        </pc:spChg>
        <pc:spChg chg="add mod">
          <ac:chgData name="Howard Wheeler" userId="3e061725-5d95-41ae-8f52-aca0943a11a8" providerId="ADAL" clId="{D35B416C-12D4-4839-B16F-204C4DB6DD19}" dt="2025-08-21T16:24:07.577" v="16" actId="14100"/>
          <ac:spMkLst>
            <pc:docMk/>
            <pc:sldMk cId="2864429464" sldId="256"/>
            <ac:spMk id="10" creationId="{3963390D-8AA5-33DB-EA87-E79C2BE97DF8}"/>
          </ac:spMkLst>
        </pc:spChg>
        <pc:picChg chg="mod ord">
          <ac:chgData name="Howard Wheeler" userId="3e061725-5d95-41ae-8f52-aca0943a11a8" providerId="ADAL" clId="{D35B416C-12D4-4839-B16F-204C4DB6DD19}" dt="2025-08-21T16:24:17.047" v="19" actId="1076"/>
          <ac:picMkLst>
            <pc:docMk/>
            <pc:sldMk cId="2864429464" sldId="256"/>
            <ac:picMk id="9" creationId="{20CC8AD0-CBBB-9F1D-CFAB-37074FFDEFE1}"/>
          </ac:picMkLst>
        </pc:picChg>
        <pc:picChg chg="del mod">
          <ac:chgData name="Howard Wheeler" userId="3e061725-5d95-41ae-8f52-aca0943a11a8" providerId="ADAL" clId="{D35B416C-12D4-4839-B16F-204C4DB6DD19}" dt="2025-08-21T16:23:42.291" v="9" actId="478"/>
          <ac:picMkLst>
            <pc:docMk/>
            <pc:sldMk cId="2864429464" sldId="256"/>
            <ac:picMk id="13" creationId="{201AA254-7FEE-DF80-263B-77F72409297B}"/>
          </ac:picMkLst>
        </pc:picChg>
        <pc:picChg chg="mod">
          <ac:chgData name="Howard Wheeler" userId="3e061725-5d95-41ae-8f52-aca0943a11a8" providerId="ADAL" clId="{D35B416C-12D4-4839-B16F-204C4DB6DD19}" dt="2025-08-21T16:24:04.398" v="14" actId="1035"/>
          <ac:picMkLst>
            <pc:docMk/>
            <pc:sldMk cId="2864429464" sldId="256"/>
            <ac:picMk id="16" creationId="{0EFD5B1A-18B8-5AC8-8662-357E7B99DFBE}"/>
          </ac:picMkLst>
        </pc:picChg>
        <pc:cxnChg chg="mod">
          <ac:chgData name="Howard Wheeler" userId="3e061725-5d95-41ae-8f52-aca0943a11a8" providerId="ADAL" clId="{D35B416C-12D4-4839-B16F-204C4DB6DD19}" dt="2025-08-21T16:24:52.204" v="48" actId="208"/>
          <ac:cxnSpMkLst>
            <pc:docMk/>
            <pc:sldMk cId="2864429464" sldId="256"/>
            <ac:cxnSpMk id="11" creationId="{82506459-AD29-1BB2-42FA-A736CF218A38}"/>
          </ac:cxnSpMkLst>
        </pc:cxn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Steve Hartland" userId="fe08f65b-fffb-417a-81ad-107dbbfd43a7" providerId="ADAL" clId="{F5F76B9C-2903-804D-B6D7-7BD947C806DE}"/>
    <pc:docChg chg="undo custSel modSld modMainMaster modNotesMaster">
      <pc:chgData name="Steve Hartland" userId="fe08f65b-fffb-417a-81ad-107dbbfd43a7" providerId="ADAL" clId="{F5F76B9C-2903-804D-B6D7-7BD947C806DE}" dt="2025-07-24T09:55:35.270" v="192"/>
      <pc:docMkLst>
        <pc:docMk/>
      </pc:docMkLst>
      <pc:sldChg chg="addSp delSp modSp mod modNotes">
        <pc:chgData name="Steve Hartland" userId="fe08f65b-fffb-417a-81ad-107dbbfd43a7" providerId="ADAL" clId="{F5F76B9C-2903-804D-B6D7-7BD947C806DE}" dt="2025-07-24T09:55:35.270" v="192"/>
        <pc:sldMkLst>
          <pc:docMk/>
          <pc:sldMk cId="2864429464" sldId="256"/>
        </pc:sldMkLst>
        <pc:spChg chg="mod">
          <ac:chgData name="Steve Hartland" userId="fe08f65b-fffb-417a-81ad-107dbbfd43a7" providerId="ADAL" clId="{F5F76B9C-2903-804D-B6D7-7BD947C806DE}" dt="2025-07-24T09:47:00.056" v="176" actId="14100"/>
          <ac:spMkLst>
            <pc:docMk/>
            <pc:sldMk cId="2864429464" sldId="256"/>
            <ac:spMk id="2" creationId="{74597441-C779-9BE0-A5D4-959ECAE10D7D}"/>
          </ac:spMkLst>
        </pc:spChg>
        <pc:spChg chg="mod">
          <ac:chgData name="Steve Hartland" userId="fe08f65b-fffb-417a-81ad-107dbbfd43a7" providerId="ADAL" clId="{F5F76B9C-2903-804D-B6D7-7BD947C806DE}" dt="2025-07-24T09:46:44.908" v="172" actId="1036"/>
          <ac:spMkLst>
            <pc:docMk/>
            <pc:sldMk cId="2864429464" sldId="256"/>
            <ac:spMk id="3" creationId="{EFEF04C8-7F67-22DD-D065-73479EFBF742}"/>
          </ac:spMkLst>
        </pc:spChg>
        <pc:spChg chg="add mod">
          <ac:chgData name="Steve Hartland" userId="fe08f65b-fffb-417a-81ad-107dbbfd43a7" providerId="ADAL" clId="{F5F76B9C-2903-804D-B6D7-7BD947C806DE}" dt="2025-07-24T09:46:53.503" v="175" actId="1036"/>
          <ac:spMkLst>
            <pc:docMk/>
            <pc:sldMk cId="2864429464" sldId="256"/>
            <ac:spMk id="4" creationId="{C83E7EE8-E2DC-8F73-BFB6-B6012EF78B98}"/>
          </ac:spMkLst>
        </pc:spChg>
        <pc:spChg chg="mod">
          <ac:chgData name="Steve Hartland" userId="fe08f65b-fffb-417a-81ad-107dbbfd43a7" providerId="ADAL" clId="{F5F76B9C-2903-804D-B6D7-7BD947C806DE}" dt="2025-07-24T09:46:53.503" v="175" actId="1036"/>
          <ac:spMkLst>
            <pc:docMk/>
            <pc:sldMk cId="2864429464" sldId="256"/>
            <ac:spMk id="7" creationId="{9FE641CB-1F6F-AF13-F7D6-D48D18811F1A}"/>
          </ac:spMkLst>
        </pc:spChg>
        <pc:spChg chg="mod">
          <ac:chgData name="Steve Hartland" userId="fe08f65b-fffb-417a-81ad-107dbbfd43a7" providerId="ADAL" clId="{F5F76B9C-2903-804D-B6D7-7BD947C806DE}" dt="2025-07-24T09:46:53.503" v="175" actId="1036"/>
          <ac:spMkLst>
            <pc:docMk/>
            <pc:sldMk cId="2864429464" sldId="256"/>
            <ac:spMk id="8" creationId="{C1AF36C0-1E16-B6CF-0E53-BD0F868B4F35}"/>
          </ac:spMkLst>
        </pc:spChg>
        <pc:spChg chg="mod">
          <ac:chgData name="Steve Hartland" userId="fe08f65b-fffb-417a-81ad-107dbbfd43a7" providerId="ADAL" clId="{F5F76B9C-2903-804D-B6D7-7BD947C806DE}" dt="2025-07-24T09:47:08.082" v="179" actId="255"/>
          <ac:spMkLst>
            <pc:docMk/>
            <pc:sldMk cId="2864429464" sldId="256"/>
            <ac:spMk id="12" creationId="{D1324FDE-3196-13A0-4076-F4B831EBE259}"/>
          </ac:spMkLst>
        </pc:spChg>
        <pc:picChg chg="mod">
          <ac:chgData name="Steve Hartland" userId="fe08f65b-fffb-417a-81ad-107dbbfd43a7" providerId="ADAL" clId="{F5F76B9C-2903-804D-B6D7-7BD947C806DE}" dt="2025-07-24T09:45:08.527" v="160" actId="1076"/>
          <ac:picMkLst>
            <pc:docMk/>
            <pc:sldMk cId="2864429464" sldId="256"/>
            <ac:picMk id="5" creationId="{D97CC432-CFFB-5038-48F8-8E90EB6AD668}"/>
          </ac:picMkLst>
        </pc:picChg>
        <pc:picChg chg="add mod">
          <ac:chgData name="Steve Hartland" userId="fe08f65b-fffb-417a-81ad-107dbbfd43a7" providerId="ADAL" clId="{F5F76B9C-2903-804D-B6D7-7BD947C806DE}" dt="2025-07-24T09:47:03.001" v="178" actId="1036"/>
          <ac:picMkLst>
            <pc:docMk/>
            <pc:sldMk cId="2864429464" sldId="256"/>
            <ac:picMk id="22" creationId="{D24D821D-F441-FCE6-3B07-529DF9858D16}"/>
          </ac:picMkLst>
        </pc:picChg>
        <pc:cxnChg chg="add mod">
          <ac:chgData name="Steve Hartland" userId="fe08f65b-fffb-417a-81ad-107dbbfd43a7" providerId="ADAL" clId="{F5F76B9C-2903-804D-B6D7-7BD947C806DE}" dt="2025-07-24T09:46:53.503" v="175" actId="1036"/>
          <ac:cxnSpMkLst>
            <pc:docMk/>
            <pc:sldMk cId="2864429464" sldId="256"/>
            <ac:cxnSpMk id="11" creationId="{82506459-AD29-1BB2-42FA-A736CF218A38}"/>
          </ac:cxnSpMkLst>
        </pc:cxnChg>
      </pc:sldChg>
      <pc:sldMasterChg chg="modSp">
        <pc:chgData name="Steve Hartland" userId="fe08f65b-fffb-417a-81ad-107dbbfd43a7" providerId="ADAL" clId="{F5F76B9C-2903-804D-B6D7-7BD947C806DE}" dt="2025-07-24T09:21:25.410" v="0"/>
        <pc:sldMasterMkLst>
          <pc:docMk/>
          <pc:sldMasterMk cId="292905818" sldId="2147483672"/>
        </pc:sldMasterMkLst>
      </pc:sldMasterChg>
    </pc:docChg>
  </pc:docChgLst>
  <pc:docChgLst>
    <pc:chgData name="Howard Wheeler" userId="3e061725-5d95-41ae-8f52-aca0943a11a8" providerId="ADAL" clId="{9E1929EE-BD54-4959-899C-770A714970A7}"/>
    <pc:docChg chg="modSld">
      <pc:chgData name="Howard Wheeler" userId="3e061725-5d95-41ae-8f52-aca0943a11a8" providerId="ADAL" clId="{9E1929EE-BD54-4959-899C-770A714970A7}" dt="2025-08-21T16:33:55.557" v="1" actId="20577"/>
      <pc:docMkLst>
        <pc:docMk/>
      </pc:docMkLst>
      <pc:sldChg chg="modSp mod">
        <pc:chgData name="Howard Wheeler" userId="3e061725-5d95-41ae-8f52-aca0943a11a8" providerId="ADAL" clId="{9E1929EE-BD54-4959-899C-770A714970A7}" dt="2025-08-21T16:33:55.557" v="1" actId="20577"/>
        <pc:sldMkLst>
          <pc:docMk/>
          <pc:sldMk cId="2864429464" sldId="256"/>
        </pc:sldMkLst>
        <pc:spChg chg="mod">
          <ac:chgData name="Howard Wheeler" userId="3e061725-5d95-41ae-8f52-aca0943a11a8" providerId="ADAL" clId="{9E1929EE-BD54-4959-899C-770A714970A7}" dt="2025-08-21T16:33:55.557" v="1" actId="20577"/>
          <ac:spMkLst>
            <pc:docMk/>
            <pc:sldMk cId="2864429464" sldId="256"/>
            <ac:spMk id="4" creationId="{C83E7EE8-E2DC-8F73-BFB6-B6012EF78B98}"/>
          </ac:spMkLst>
        </pc:spChg>
      </pc:sldChg>
    </pc:docChg>
  </pc:docChgLst>
  <pc:docChgLst>
    <pc:chgData name="Howard Wheeler" userId="3e061725-5d95-41ae-8f52-aca0943a11a8" providerId="ADAL" clId="{B7ED8A18-BCD0-4298-A2EF-430AC74CBEC4}"/>
    <pc:docChg chg="modSld">
      <pc:chgData name="Howard Wheeler" userId="3e061725-5d95-41ae-8f52-aca0943a11a8" providerId="ADAL" clId="{B7ED8A18-BCD0-4298-A2EF-430AC74CBEC4}" dt="2025-07-24T09:56:23.521" v="11" actId="1076"/>
      <pc:docMkLst>
        <pc:docMk/>
      </pc:docMkLst>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20:17.346" v="28" actId="20577"/>
      <pc:docMkLst>
        <pc:docMk/>
      </pc:docMkLst>
      <pc:sldChg chg="addSp delSp modSp mod">
        <pc:chgData name="Steve Hartland" userId="fe08f65b-fffb-417a-81ad-107dbbfd43a7" providerId="ADAL" clId="{26CD08F2-BEC7-5BB7-9C01-8BE80433835F}" dt="2025-08-22T07:20:17.346" v="28" actId="20577"/>
        <pc:sldMkLst>
          <pc:docMk/>
          <pc:sldMk cId="2864429464" sldId="256"/>
        </pc:sldMkLst>
        <pc:spChg chg="mod">
          <ac:chgData name="Steve Hartland" userId="fe08f65b-fffb-417a-81ad-107dbbfd43a7" providerId="ADAL" clId="{26CD08F2-BEC7-5BB7-9C01-8BE80433835F}" dt="2025-08-22T07:20:17.346" v="28" actId="20577"/>
          <ac:spMkLst>
            <pc:docMk/>
            <pc:sldMk cId="2864429464" sldId="256"/>
            <ac:spMk id="8" creationId="{C1AF36C0-1E16-B6CF-0E53-BD0F868B4F35}"/>
          </ac:spMkLst>
        </pc:spChg>
        <pc:spChg chg="add mod">
          <ac:chgData name="Steve Hartland" userId="fe08f65b-fffb-417a-81ad-107dbbfd43a7" providerId="ADAL" clId="{26CD08F2-BEC7-5BB7-9C01-8BE80433835F}" dt="2025-08-21T14:13:23.246" v="0"/>
          <ac:spMkLst>
            <pc:docMk/>
            <pc:sldMk cId="2864429464" sldId="256"/>
            <ac:spMk id="10" creationId="{ACCA267D-F5A9-7615-CCA5-C36A03D36D58}"/>
          </ac:spMkLst>
        </pc:spChg>
        <pc:spChg chg="mod">
          <ac:chgData name="Steve Hartland" userId="fe08f65b-fffb-417a-81ad-107dbbfd43a7" providerId="ADAL" clId="{26CD08F2-BEC7-5BB7-9C01-8BE80433835F}" dt="2025-08-21T15:09:10.202" v="23" actId="20577"/>
          <ac:spMkLst>
            <pc:docMk/>
            <pc:sldMk cId="2864429464" sldId="256"/>
            <ac:spMk id="12" creationId="{D1324FDE-3196-13A0-4076-F4B831EBE259}"/>
          </ac:spMkLst>
        </pc:spChg>
        <pc:picChg chg="add del mod modCrop">
          <ac:chgData name="Steve Hartland" userId="fe08f65b-fffb-417a-81ad-107dbbfd43a7" providerId="ADAL" clId="{26CD08F2-BEC7-5BB7-9C01-8BE80433835F}" dt="2025-08-21T14:14:27.226" v="8" actId="732"/>
          <ac:picMkLst>
            <pc:docMk/>
            <pc:sldMk cId="2864429464" sldId="256"/>
            <ac:picMk id="13" creationId="{201AA254-7FEE-DF80-263B-77F72409297B}"/>
          </ac:picMkLst>
        </pc:picChg>
        <pc:picChg chg="add del mod">
          <ac:chgData name="Steve Hartland" userId="fe08f65b-fffb-417a-81ad-107dbbfd43a7" providerId="ADAL" clId="{26CD08F2-BEC7-5BB7-9C01-8BE80433835F}" dt="2025-08-21T14:14:10.475" v="4" actId="478"/>
          <ac:picMkLst>
            <pc:docMk/>
            <pc:sldMk cId="2864429464" sldId="256"/>
            <ac:picMk id="14" creationId="{BA61352C-1119-4D01-B1A1-20AEF2738AD2}"/>
          </ac:picMkLst>
        </pc:picChg>
        <pc:picChg chg="add mod">
          <ac:chgData name="Steve Hartland" userId="fe08f65b-fffb-417a-81ad-107dbbfd43a7" providerId="ADAL" clId="{26CD08F2-BEC7-5BB7-9C01-8BE80433835F}" dt="2025-08-21T14:14:12.432" v="6"/>
          <ac:picMkLst>
            <pc:docMk/>
            <pc:sldMk cId="2864429464" sldId="256"/>
            <ac:picMk id="15" creationId="{26C5D46E-A072-1660-060E-446F46468B90}"/>
          </ac:picMkLst>
        </pc:picChg>
        <pc:picChg chg="add mod">
          <ac:chgData name="Steve Hartland" userId="fe08f65b-fffb-417a-81ad-107dbbfd43a7" providerId="ADAL" clId="{26CD08F2-BEC7-5BB7-9C01-8BE80433835F}" dt="2025-08-21T14:14:35.081" v="10" actId="167"/>
          <ac:picMkLst>
            <pc:docMk/>
            <pc:sldMk cId="2864429464" sldId="256"/>
            <ac:picMk id="16" creationId="{0EFD5B1A-18B8-5AC8-8662-357E7B99DFBE}"/>
          </ac:picMkLst>
        </pc:pic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Howard Wheeler" userId="3e061725-5d95-41ae-8f52-aca0943a11a8" providerId="ADAL" clId="{C422DC0D-FB66-41CC-8BAB-08157563977C}"/>
    <pc:docChg chg="custSel modSld">
      <pc:chgData name="Howard Wheeler" userId="3e061725-5d95-41ae-8f52-aca0943a11a8" providerId="ADAL" clId="{C422DC0D-FB66-41CC-8BAB-08157563977C}" dt="2025-07-25T09:49:04.367" v="17" actId="1076"/>
      <pc:docMkLst>
        <pc:docMk/>
      </pc:docMkLst>
      <pc:sldChg chg="addSp delSp modSp mod">
        <pc:chgData name="Howard Wheeler" userId="3e061725-5d95-41ae-8f52-aca0943a11a8" providerId="ADAL" clId="{C422DC0D-FB66-41CC-8BAB-08157563977C}" dt="2025-07-25T09:49:04.367" v="17" actId="1076"/>
        <pc:sldMkLst>
          <pc:docMk/>
          <pc:sldMk cId="2864429464" sldId="256"/>
        </pc:sldMkLst>
        <pc:picChg chg="mod">
          <ac:chgData name="Howard Wheeler" userId="3e061725-5d95-41ae-8f52-aca0943a11a8" providerId="ADAL" clId="{C422DC0D-FB66-41CC-8BAB-08157563977C}" dt="2025-07-25T09:49:04.367" v="17" actId="1076"/>
          <ac:picMkLst>
            <pc:docMk/>
            <pc:sldMk cId="2864429464" sldId="256"/>
            <ac:picMk id="5" creationId="{D97CC432-CFFB-5038-48F8-8E90EB6AD668}"/>
          </ac:picMkLst>
        </pc:picChg>
        <pc:picChg chg="add mod">
          <ac:chgData name="Howard Wheeler" userId="3e061725-5d95-41ae-8f52-aca0943a11a8" providerId="ADAL" clId="{C422DC0D-FB66-41CC-8BAB-08157563977C}" dt="2025-07-25T09:48:30.263" v="13" actId="1076"/>
          <ac:picMkLst>
            <pc:docMk/>
            <pc:sldMk cId="2864429464" sldId="256"/>
            <ac:picMk id="9" creationId="{20CC8AD0-CBBB-9F1D-CFAB-37074FFDEFE1}"/>
          </ac:picMkLst>
        </pc:picChg>
      </pc:sld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8/22/25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8/22/25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8/22/25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8/22/25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8/22/25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EFD5B1A-18B8-5AC8-8662-357E7B99DFBE}"/>
              </a:ext>
            </a:extLst>
          </p:cNvPr>
          <p:cNvPicPr>
            <a:picLocks noChangeAspect="1"/>
          </p:cNvPicPr>
          <p:nvPr/>
        </p:nvPicPr>
        <p:blipFill>
          <a:blip r:embed="rId3"/>
          <a:stretch>
            <a:fillRect/>
          </a:stretch>
        </p:blipFill>
        <p:spPr>
          <a:xfrm>
            <a:off x="0" y="3555"/>
            <a:ext cx="5435600" cy="2846312"/>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1850651" y="164987"/>
            <a:ext cx="1945272" cy="499321"/>
          </a:xfrm>
          <a:prstGeom prst="rect">
            <a:avLst/>
          </a:prstGeom>
          <a:effectLst>
            <a:outerShdw blurRad="215156" dist="50800" dir="5400000" sx="98296" sy="98296" algn="ctr" rotWithShape="0">
              <a:srgbClr val="000000">
                <a:alpha val="52033"/>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2975841"/>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SAILINGS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812257"/>
            <a:ext cx="9896638" cy="229118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145472"/>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a:t>
            </a:r>
            <a:r>
              <a:rPr lang="en-GB">
                <a:solidFill>
                  <a:srgbClr val="013C53"/>
                </a:solidFill>
                <a:latin typeface="Arial" panose="020B0604020202020204" pitchFamily="34" charset="0"/>
              </a:rPr>
              <a:t>Night Cruise</a:t>
            </a:r>
            <a:endParaRPr lang="en-GB" dirty="0">
              <a:solidFill>
                <a:srgbClr val="013C53"/>
              </a:solidFill>
              <a:latin typeface="Arial" panose="020B0604020202020204" pitchFamily="34" charset="0"/>
            </a:endParaRP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12" name="TextBox 11">
            <a:extLst>
              <a:ext uri="{FF2B5EF4-FFF2-40B4-BE49-F238E27FC236}">
                <a16:creationId xmlns:a16="http://schemas.microsoft.com/office/drawing/2014/main" id="{D1324FDE-3196-13A0-4076-F4B831EBE259}"/>
              </a:ext>
            </a:extLst>
          </p:cNvPr>
          <p:cNvSpPr txBox="1"/>
          <p:nvPr/>
        </p:nvSpPr>
        <p:spPr>
          <a:xfrm>
            <a:off x="604712" y="7239370"/>
            <a:ext cx="946541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187791"/>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6" name="TextBox 5">
            <a:extLst>
              <a:ext uri="{FF2B5EF4-FFF2-40B4-BE49-F238E27FC236}">
                <a16:creationId xmlns:a16="http://schemas.microsoft.com/office/drawing/2014/main" id="{38FA0EB7-D181-EE55-3CB7-29C08E6B8D6A}"/>
              </a:ext>
            </a:extLst>
          </p:cNvPr>
          <p:cNvSpPr txBox="1"/>
          <p:nvPr/>
        </p:nvSpPr>
        <p:spPr>
          <a:xfrm>
            <a:off x="276006" y="10271980"/>
            <a:ext cx="10591286"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t>
            </a:r>
            <a:r>
              <a:rPr lang="en-GB" sz="550" dirty="0" err="1">
                <a:solidFill>
                  <a:schemeClr val="bg1"/>
                </a:solidFill>
              </a:rPr>
              <a:t>Azamara.com</a:t>
            </a:r>
            <a:r>
              <a:rPr lang="en-GB" sz="550" dirty="0">
                <a:solidFill>
                  <a:schemeClr val="bg1"/>
                </a:solidFill>
              </a:rPr>
              <a:t> for full details.</a:t>
            </a:r>
          </a:p>
        </p:txBody>
      </p:sp>
      <p:sp>
        <p:nvSpPr>
          <p:cNvPr id="10" name="Rectangle 9">
            <a:extLst>
              <a:ext uri="{FF2B5EF4-FFF2-40B4-BE49-F238E27FC236}">
                <a16:creationId xmlns:a16="http://schemas.microsoft.com/office/drawing/2014/main" id="{3963390D-8AA5-33DB-EA87-E79C2BE97DF8}"/>
              </a:ext>
            </a:extLst>
          </p:cNvPr>
          <p:cNvSpPr/>
          <p:nvPr/>
        </p:nvSpPr>
        <p:spPr>
          <a:xfrm>
            <a:off x="5435600" y="3556"/>
            <a:ext cx="5256212" cy="2846312"/>
          </a:xfrm>
          <a:prstGeom prst="rect">
            <a:avLst/>
          </a:prstGeom>
          <a:solidFill>
            <a:srgbClr val="013C53"/>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4960933" y="58695"/>
            <a:ext cx="6205545" cy="2727437"/>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6A83621-2FBB-46C7-82EC-C3819BA2CE5A}">
  <ds:schemaRefs>
    <ds:schemaRef ds:uri="ba6e64ec-b061-4ef9-925c-be5efbd33eb1"/>
    <ds:schemaRef ds:uri="f792690d-879f-46d8-925c-4171572e1f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33BF72-0C57-4113-BB97-93ABA539F50B}">
  <ds:schemaRefs>
    <ds:schemaRef ds:uri="http://purl.org/dc/elements/1.1/"/>
    <ds:schemaRef ds:uri="http://schemas.microsoft.com/office/2006/metadata/properties"/>
    <ds:schemaRef ds:uri="http://schemas.microsoft.com/office/2006/documentManagement/types"/>
    <ds:schemaRef ds:uri="http://www.w3.org/XML/1998/namespace"/>
    <ds:schemaRef ds:uri="http://purl.org/dc/dcmitype/"/>
    <ds:schemaRef ds:uri="ba6e64ec-b061-4ef9-925c-be5efbd33eb1"/>
    <ds:schemaRef ds:uri="http://purl.org/dc/terms/"/>
    <ds:schemaRef ds:uri="http://schemas.microsoft.com/office/infopath/2007/PartnerControls"/>
    <ds:schemaRef ds:uri="http://schemas.openxmlformats.org/package/2006/metadata/core-properties"/>
    <ds:schemaRef ds:uri="f792690d-879f-46d8-925c-4171572e1f59"/>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37</TotalTime>
  <Words>200</Words>
  <Application>Microsoft Macintosh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4</cp:revision>
  <dcterms:created xsi:type="dcterms:W3CDTF">2023-06-26T13:44:24Z</dcterms:created>
  <dcterms:modified xsi:type="dcterms:W3CDTF">2025-08-22T07:20:19Z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